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be238e4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be238e4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cbe238e4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cbe238e4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be238e4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be238e4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be238e4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be238e4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be238e4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7cbe238e4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cbe238e4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cbe238e4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cbe238e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cbe238e4f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be238e4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cbe238e4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be238e4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7cbe238e4f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cbe238e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7cbe238e4f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cbe238e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cbe238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cbe238e4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cbe238e4f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cbe238e4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7cbe238e4f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cbe238e4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cbe238e4f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cbe238e4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7cbe238e4f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cbe238e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cbe238e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cbe238e4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cbe238e4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be238e4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be238e4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be238e4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be238e4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be238e4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be238e4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cbe238e4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cbe238e4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cbe238e4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cbe238e4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-19049"/>
            <a:ext cx="9144000" cy="76200"/>
          </a:xfrm>
          <a:prstGeom prst="rect">
            <a:avLst/>
          </a:prstGeom>
          <a:solidFill>
            <a:srgbClr val="008BD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2200" y="1733551"/>
            <a:ext cx="838200" cy="2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0" y="119945"/>
            <a:ext cx="838200" cy="24200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76200" y="88903"/>
            <a:ext cx="792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b="1" sz="1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zeplin.io/" TargetMode="External"/><Relationship Id="rId4" Type="http://schemas.openxmlformats.org/officeDocument/2006/relationships/hyperlink" Target="https://www.invisionapp.com/" TargetMode="External"/><Relationship Id="rId5" Type="http://schemas.openxmlformats.org/officeDocument/2006/relationships/hyperlink" Target="https://moqups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projects.spring.io/spring-boot/" TargetMode="External"/><Relationship Id="rId5" Type="http://schemas.openxmlformats.org/officeDocument/2006/relationships/hyperlink" Target="https://t.me/JVMUserGroup" TargetMode="External"/><Relationship Id="rId6" Type="http://schemas.openxmlformats.org/officeDocument/2006/relationships/hyperlink" Target="https://www.meetup.com/JakartaJS/" TargetMode="External"/><Relationship Id="rId7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etabencana.id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ikimapia.org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Blibli Future Projects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4 - Phase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BliMart Digital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537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Augmented Blimart, showing product location in the shelves and promoted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Showing path to related item you searched either using augmented reality, or just basic 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Saving item with coordinate in the shelf for the item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 to search (barcode / qr-code)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Shop blimart at handphone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 with mobile friendly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blimart location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900" y="1707750"/>
            <a:ext cx="3514600" cy="18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Warehouse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540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 inbound and outbound item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 barcode of item to register input/output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map of warehouse and product location (slots, racks, levels, floors)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 finder from gate to targeted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path generator (getting item in best orders) in one take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Queue management for orders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Packaging steps + scan to confirm each steps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52532" t="0"/>
          <a:stretch/>
        </p:blipFill>
        <p:spPr>
          <a:xfrm>
            <a:off x="5836225" y="936050"/>
            <a:ext cx="3164899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Blibli Employee Progress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55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regular training for </a:t>
            </a:r>
            <a:r>
              <a:rPr lang="en"/>
              <a:t>newcomers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 holidays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stages of training from 1-7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Apply the next training and select schedule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Notification if haven’t apply at least once a month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Scan an attendance qr code to confirm attendance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on quiz to confirm understandings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Entry training and regular schedule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Publish announcement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training materials and trainer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quiz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50" y="1212200"/>
            <a:ext cx="3535374" cy="32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Culinary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972675"/>
            <a:ext cx="61371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Itinerary builder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restaurant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to timeline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photo and review (articles)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 to instagram and facebook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Vote and like other people posts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in timeline (see Path)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new restaurants (register new 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 by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phone location and any drop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Promote restaurant (anyone can promote using credit)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Offers vouchers by merchants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 online to registered merchant (check upnormal)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bill (to email/text)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375" y="397925"/>
            <a:ext cx="4309925" cy="24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49" y="1369218"/>
            <a:ext cx="79986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Use GIT for work tracking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You can use github.com or gitlab.com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Upload non-code related document in docs folder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We see the progress and contribution, not date-liner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Create mockup first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To prevent implementation misunderstanding, report to mentor for finished mockup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You can 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https://zeplin.io/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https://www.invisionapp.com/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https://moqups.com/</a:t>
            </a:r>
            <a:r>
              <a:rPr lang="en"/>
              <a:t>, or other mockup tools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Should be made before starting project to see how far you understand the requirements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SPA, APIs Spec and Unit Testing (more than </a:t>
            </a:r>
            <a:r>
              <a:rPr b="1" lang="en"/>
              <a:t>90% coverage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Map using openstreetmap (OSM)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Location based search (proximity) can use geo filter in various DB, such as postgres and elasticsearch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All mobile first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All web-based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All SPA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All with Vue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Augmented usign AR.js 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Proses,</a:t>
            </a:r>
            <a:r>
              <a:rPr lang="en" sz="3600"/>
              <a:t> tidak hanya hasil akhir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3600"/>
              <a:t>Inisiatif</a:t>
            </a:r>
            <a:r>
              <a:rPr lang="en" sz="3600"/>
              <a:t> untuk belajar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3600"/>
              <a:t>Keaktifan</a:t>
            </a:r>
            <a:r>
              <a:rPr lang="en" sz="3600"/>
              <a:t> berdiskusi dengan mentor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3600"/>
              <a:t>Tanggung jawab </a:t>
            </a:r>
            <a:r>
              <a:rPr lang="en" sz="3600"/>
              <a:t>terhadap pekerjaan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Suggested Work order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Create UI Mockup (required)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Push to GIT – private one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Define APIs Spec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Create design documents (put as many as needed as helpers)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Implement UI and API parallel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/>
              <a:t>Push to GIT regularly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785250" y="4147975"/>
            <a:ext cx="8050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your mentor for any issues or just a little chit-chat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ctrTitle"/>
          </p:nvPr>
        </p:nvSpPr>
        <p:spPr>
          <a:xfrm>
            <a:off x="76200" y="88903"/>
            <a:ext cx="792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179" name="Google Shape;179;p32"/>
          <p:cNvGrpSpPr/>
          <p:nvPr/>
        </p:nvGrpSpPr>
        <p:grpSpPr>
          <a:xfrm>
            <a:off x="526774" y="974154"/>
            <a:ext cx="7054627" cy="1632109"/>
            <a:chOff x="0" y="248242"/>
            <a:chExt cx="9406170" cy="2176145"/>
          </a:xfrm>
        </p:grpSpPr>
        <p:sp>
          <p:nvSpPr>
            <p:cNvPr id="180" name="Google Shape;180;p32"/>
            <p:cNvSpPr/>
            <p:nvPr/>
          </p:nvSpPr>
          <p:spPr>
            <a:xfrm>
              <a:off x="0" y="248242"/>
              <a:ext cx="3557100" cy="1506600"/>
            </a:xfrm>
            <a:prstGeom prst="chevron">
              <a:avLst>
                <a:gd fmla="val 50000" name="adj"/>
              </a:avLst>
            </a:prstGeom>
            <a:solidFill>
              <a:srgbClr val="ACB8C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2"/>
            <p:cNvSpPr txBox="1"/>
            <p:nvPr/>
          </p:nvSpPr>
          <p:spPr>
            <a:xfrm>
              <a:off x="753245" y="248242"/>
              <a:ext cx="2050500" cy="15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00" lIns="75000" spcFirstLastPara="1" rIns="25000" wrap="square" tIns="2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UI Mockups and other reqs (1 month)</a:t>
              </a:r>
              <a:endParaRPr sz="1100"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3005499" y="585267"/>
              <a:ext cx="3557100" cy="1422900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2"/>
            <p:cNvSpPr txBox="1"/>
            <p:nvPr/>
          </p:nvSpPr>
          <p:spPr>
            <a:xfrm>
              <a:off x="3716913" y="585267"/>
              <a:ext cx="2134200" cy="14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00" lIns="75000" spcFirstLastPara="1" rIns="25000" wrap="square" tIns="2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sz="1100"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5849070" y="1001487"/>
              <a:ext cx="3557100" cy="1422900"/>
            </a:xfrm>
            <a:prstGeom prst="chevron">
              <a:avLst>
                <a:gd fmla="val 50000" name="adj"/>
              </a:avLst>
            </a:prstGeom>
            <a:solidFill>
              <a:srgbClr val="ACB8C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2"/>
            <p:cNvSpPr txBox="1"/>
            <p:nvPr/>
          </p:nvSpPr>
          <p:spPr>
            <a:xfrm>
              <a:off x="6560484" y="1001487"/>
              <a:ext cx="2134200" cy="14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00" lIns="75000" spcFirstLastPara="1" rIns="25000" wrap="square" tIns="25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Deploy to server</a:t>
              </a:r>
              <a:endParaRPr sz="1100"/>
            </a:p>
          </p:txBody>
        </p:sp>
      </p:grpSp>
      <p:sp>
        <p:nvSpPr>
          <p:cNvPr id="186" name="Google Shape;186;p32"/>
          <p:cNvSpPr txBox="1"/>
          <p:nvPr/>
        </p:nvSpPr>
        <p:spPr>
          <a:xfrm>
            <a:off x="526774" y="591765"/>
            <a:ext cx="2787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phases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7774611" y="1753124"/>
            <a:ext cx="1250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  bulan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526775" y="3306900"/>
            <a:ext cx="6808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Communicate well your works, so it will advance well.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expect others to start first.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ctrTitle"/>
          </p:nvPr>
        </p:nvSpPr>
        <p:spPr>
          <a:xfrm>
            <a:off x="76200" y="88903"/>
            <a:ext cx="792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</a:pPr>
            <a:r>
              <a:rPr lang="en"/>
              <a:t>Keep Your Pace</a:t>
            </a:r>
            <a:endParaRPr/>
          </a:p>
        </p:txBody>
      </p:sp>
      <p:sp>
        <p:nvSpPr>
          <p:cNvPr id="194" name="Google Shape;194;p33"/>
          <p:cNvSpPr txBox="1"/>
          <p:nvPr/>
        </p:nvSpPr>
        <p:spPr>
          <a:xfrm>
            <a:off x="337930" y="1210253"/>
            <a:ext cx="3508500" cy="3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and Push GIT as frequent as possible (One commit per day)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GIT Flow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Fork only from release branch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populate commits and push at once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772" y="874644"/>
            <a:ext cx="5088677" cy="39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6937513" y="695739"/>
            <a:ext cx="620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endParaRPr b="1"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Projects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Requirements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Brief details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76200" y="88903"/>
            <a:ext cx="792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02" name="Google Shape;202;p34"/>
          <p:cNvSpPr txBox="1"/>
          <p:nvPr/>
        </p:nvSpPr>
        <p:spPr>
          <a:xfrm>
            <a:off x="477078" y="844826"/>
            <a:ext cx="6052800" cy="3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https://www.w3schools.com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first books</a:t>
            </a:r>
            <a:endParaRPr sz="11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https://projects.spring.io/spring-boot/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Vue.js resources, vuex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Communities</a:t>
            </a:r>
            <a:endParaRPr sz="1100"/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https://t.me/JVMUserGroup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https://www.meetup.com/JakartaJS/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your mentors</a:t>
            </a:r>
            <a:endParaRPr sz="1100"/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best people from Blibli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Again.. Use them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ages-na.ssl-images-amazon.com/images/I/91bobQSPQrL.jpg" id="203" name="Google Shape;20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4843" y="844826"/>
            <a:ext cx="2858007" cy="330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ctrTitle"/>
          </p:nvPr>
        </p:nvSpPr>
        <p:spPr>
          <a:xfrm>
            <a:off x="76200" y="88903"/>
            <a:ext cx="792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</a:pPr>
            <a:r>
              <a:rPr lang="en" sz="1900"/>
              <a:t>Scoring Parameters</a:t>
            </a:r>
            <a:endParaRPr sz="1900"/>
          </a:p>
        </p:txBody>
      </p:sp>
      <p:sp>
        <p:nvSpPr>
          <p:cNvPr id="209" name="Google Shape;209;p35"/>
          <p:cNvSpPr txBox="1"/>
          <p:nvPr/>
        </p:nvSpPr>
        <p:spPr>
          <a:xfrm>
            <a:off x="1997765" y="1431235"/>
            <a:ext cx="42243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283265" y="1072869"/>
            <a:ext cx="77871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Ketuntasan - Berapa persen dari hasil akhir?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Arsitektur (FE &amp; BE) - Seberapa baik hasil pengerjaannya dari sisi struktur project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Unit Test &amp; Best Practice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Dokumentasi (Ada?)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Presentasi (apakah dapat mengantarkan hasil project dengan baik)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Pemahaman Teknis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Mengerjakan peran &amp; kolaborasi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Kerapihan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283265" y="646043"/>
            <a:ext cx="1714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Judges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283265" y="3558209"/>
            <a:ext cx="125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ctrTitle"/>
          </p:nvPr>
        </p:nvSpPr>
        <p:spPr>
          <a:xfrm>
            <a:off x="76200" y="88903"/>
            <a:ext cx="792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452228" y="679850"/>
            <a:ext cx="77724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member Must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 Regular Report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mentor and cc to me and Kak Aldi and mentor for technical progress. Twice a week.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 PR and short progress.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52227" y="2476707"/>
            <a:ext cx="772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code quality, write carefully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452228" y="4487881"/>
            <a:ext cx="772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communicate well with mentors, avoid assumptions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52227" y="2869122"/>
            <a:ext cx="77724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good notice on </a:t>
            </a: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race condition,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 quality metrics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other non functional parameters.</a:t>
            </a:r>
            <a:endParaRPr b="1"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2375064" y="1088653"/>
            <a:ext cx="4478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fun, and explore!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1.bp.blogspot.com/-VhfKLwRGa-k/UnoC4yuyVJI/AAAAAAAAA3k/mzomjHve3Y8/s1600/Last+Strip.png" id="228" name="Google Shape;2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80" y="1902435"/>
            <a:ext cx="8891814" cy="313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Indonesia Disaster </a:t>
            </a:r>
            <a:r>
              <a:rPr lang="en" sz="2000"/>
              <a:t>Crowdsourcing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Mall Map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Visit Danau Toba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Blibli Next Experience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BliMart Digital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Warehouse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Blibli Employee Progress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Food Culinary</a:t>
            </a:r>
            <a:endParaRPr sz="20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00" y="1885625"/>
            <a:ext cx="4708350" cy="21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Best practices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Design Patterns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UI Frameworks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Mock API call in UI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NoSQL DB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Caching Redis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Threads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Reactive Programming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Command Pattern</a:t>
            </a:r>
            <a:endParaRPr sz="20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75" y="1202825"/>
            <a:ext cx="5308475" cy="29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Indonesia Disaster </a:t>
            </a:r>
            <a:r>
              <a:rPr lang="en"/>
              <a:t>Crowdsourcing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411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 to: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https://petabencana.id/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surrounding disasters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Offer helps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 helps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Funding Coordinators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 points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 areas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Funding summary and reports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4">
            <a:alphaModFix/>
          </a:blip>
          <a:srcRect b="16697" l="27109" r="23047" t="14757"/>
          <a:stretch/>
        </p:blipFill>
        <p:spPr>
          <a:xfrm>
            <a:off x="4805800" y="1271125"/>
            <a:ext cx="2909450" cy="22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573" y="2461750"/>
            <a:ext cx="3261425" cy="26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Mall Map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475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draw area or put pin-point to indicate area or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https://wikimapia.org/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Touch screen friendly (imagine large TV)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 helper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Showing path from current position to targeted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Directory search (you can use client-side)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update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75" y="1379026"/>
            <a:ext cx="4357875" cy="27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 Danau Toba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7910100" cy="3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Put anything you can imagine of to attract visitors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E-ticket purchase and generator (add qr-code for validation)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Itinerary builder page and “where to visit around danau toba”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drag and drop in </a:t>
            </a:r>
            <a:r>
              <a:rPr lang="en"/>
              <a:t>calendar-</a:t>
            </a:r>
            <a:r>
              <a:rPr lang="en"/>
              <a:t>like to generate destination on your several days visit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target tourist sites for itinerary (imagine travel*ka experience)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Print or send your itinerary to email / print / 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Promo pages / packages sites for bundling e-ticket purchase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and light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 Information and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Gallery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Small page to redeem ticket by officers later</a:t>
            </a:r>
            <a:endParaRPr sz="1900"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16072"/>
          <a:stretch/>
        </p:blipFill>
        <p:spPr>
          <a:xfrm>
            <a:off x="5705300" y="155875"/>
            <a:ext cx="3127001" cy="13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Blibli Next Experience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79782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shopping is fun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 barcode / qr-code to purchase (any product) and will show up in cart, if not available, show warning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 to purchase afterwards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Delivery option provided will be: collect in blimart, delivery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blimart locations and searchable (in map)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hidden qr-code for the product image, that we can scan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Merge barcode in the product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Blibli Barter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 can offers items for barters, blibli will be dealing exchange in between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Blibli will validate item as described (confirmation step)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Blibli Inverse Bidding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 can put an ads for item, merchants bid for the item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0" y="1188488"/>
            <a:ext cx="4679600" cy="25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875" y="81263"/>
            <a:ext cx="2295929" cy="49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